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258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60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4914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169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2485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505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90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163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348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768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0110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647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996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080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120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85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749FF-A52B-4359-9495-A6127E5E03C3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6C26690-B021-470C-8D35-E799C309F6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2135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429000" y="2593910"/>
            <a:ext cx="5625734" cy="785122"/>
          </a:xfrm>
        </p:spPr>
        <p:txBody>
          <a:bodyPr/>
          <a:lstStyle/>
          <a:p>
            <a:r>
              <a:rPr lang="ru-RU" dirty="0" smtClean="0"/>
              <a:t>Курсовая работа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627984" y="3566094"/>
            <a:ext cx="3227766" cy="53982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Игровое приложение</a:t>
            </a:r>
            <a:endParaRPr lang="ru-RU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715346" y="510948"/>
            <a:ext cx="22517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МБУДО ЦДО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"Реальная Школа"</a:t>
            </a:r>
            <a:r>
              <a:rPr lang="ru-RU" dirty="0"/>
              <a:t/>
            </a:r>
            <a:br>
              <a:rPr lang="ru-RU" dirty="0"/>
            </a:b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15346" y="57277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Выполнил</a:t>
            </a:r>
          </a:p>
          <a:p>
            <a:pPr algn="just"/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Гусейнов Даниэль Рамильевич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05877" y="626996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1"/>
                </a:solidFill>
              </a:rPr>
              <a:t>2022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14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69620" y="460311"/>
            <a:ext cx="3297507" cy="1320800"/>
          </a:xfrm>
        </p:spPr>
        <p:txBody>
          <a:bodyPr/>
          <a:lstStyle/>
          <a:p>
            <a:r>
              <a:rPr lang="ru-RU" b="1" dirty="0" smtClean="0"/>
              <a:t>ЗАКЛЮЧЕНИЕ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20039" y="1781111"/>
            <a:ext cx="8596668" cy="388077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В процессе работы над этой программой были сложности с удалением изображений муравьев при их поедании. Проблема была решена путём их перемещения за пределы формы по осям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X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и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Y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. Также были сложности с неточным условием, при котором лягушка поедала муравья при их соприкосновении. Эта проблема была решена добавлением нескольких других условий. В целом, все изменения работают корректно. В будущем можно будет продемонстрировать эту игру в 3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, используя, например, такой движок, как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Unity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. Цель, поставленная в начале работы, достигнута. Программа выполнена.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9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45889" y="2808548"/>
            <a:ext cx="5480870" cy="727754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983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05521" y="506964"/>
            <a:ext cx="2579050" cy="1320800"/>
          </a:xfrm>
        </p:spPr>
        <p:txBody>
          <a:bodyPr/>
          <a:lstStyle/>
          <a:p>
            <a:r>
              <a:rPr lang="ru-RU" b="1" dirty="0" smtClean="0"/>
              <a:t>ВВЕДЕНИЕ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96712" y="1482531"/>
            <a:ext cx="8596668" cy="5375469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Игра традиционно считается детским занятиям, она готовят ребёнка к взрослой жизни и без них невозможно нормальное развитие личности. Это школа жизни, общения, взаимодействия. В жизни взрослых людей игра также играет важную роль. Она заполняет досуг, восполняет потребность в отдыхе и разрядке, дает эмоции и новые впечатления, позволяет выйти за пределы обыденной жизни и окунуться в иной, игровой мир, где царят свои правила и свой порядок. </a:t>
            </a:r>
            <a:endParaRPr lang="ru-RU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Приложением является компьютерная игра, написанная на языке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#. В этой игре целью является уберечь муравьев, которыми управляет пользователь, от лягушек как можно дольше. Если же пользователь поставил максимальное время удержания муравьев живыми, рекорд автоматически сохраняется в этой игре.</a:t>
            </a:r>
          </a:p>
          <a:p>
            <a:pPr marL="0" indent="0" algn="just">
              <a:spcBef>
                <a:spcPts val="0"/>
              </a:spcBef>
              <a:buNone/>
            </a:pP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6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09180" y="534955"/>
            <a:ext cx="5565816" cy="1320800"/>
          </a:xfrm>
        </p:spPr>
        <p:txBody>
          <a:bodyPr/>
          <a:lstStyle/>
          <a:p>
            <a:r>
              <a:rPr lang="ru-RU" b="1" dirty="0" smtClean="0"/>
              <a:t>ТЕОРЕТИЧЕСКАЯ ЧАСТЬ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39308" y="1348826"/>
            <a:ext cx="7995156" cy="1786259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Язык программирования С# был разработан в 1993—2001 годах группой инженеров компании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Microsoft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под руководством Андерса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Хейлсберга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и Скотта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Вильтаумота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как язык разработки приложений для платформы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Microsoft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8" y="3581190"/>
            <a:ext cx="2244390" cy="300082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62" y="3581191"/>
            <a:ext cx="2219325" cy="300082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364038" y="3208256"/>
            <a:ext cx="20168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 smtClean="0">
                <a:solidFill>
                  <a:schemeClr val="bg2">
                    <a:lumMod val="75000"/>
                  </a:schemeClr>
                </a:solidFill>
              </a:rPr>
              <a:t>Андерс </a:t>
            </a:r>
            <a:r>
              <a:rPr lang="ru-RU" i="1" dirty="0" err="1" smtClean="0">
                <a:solidFill>
                  <a:schemeClr val="bg2">
                    <a:lumMod val="75000"/>
                  </a:schemeClr>
                </a:solidFill>
              </a:rPr>
              <a:t>Хейлберг</a:t>
            </a:r>
            <a:endParaRPr lang="ru-RU" i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12462" y="3208256"/>
            <a:ext cx="2462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 smtClean="0">
                <a:solidFill>
                  <a:schemeClr val="bg2">
                    <a:lumMod val="75000"/>
                  </a:schemeClr>
                </a:solidFill>
              </a:rPr>
              <a:t>Скотт </a:t>
            </a:r>
            <a:r>
              <a:rPr lang="ru-RU" i="1" dirty="0" err="1" smtClean="0">
                <a:solidFill>
                  <a:schemeClr val="bg2">
                    <a:lumMod val="75000"/>
                  </a:schemeClr>
                </a:solidFill>
              </a:rPr>
              <a:t>Вильтаумот</a:t>
            </a:r>
            <a:endParaRPr lang="ru-RU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91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13900" y="565056"/>
            <a:ext cx="8811899" cy="260735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Интегрированная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среда разработки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Visual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Studio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 — это стартовая площадка для написания, отладки и сборки кода, а также последующей публикации приложений. Помимо стандартного редактора и отладчика, которые есть в большинстве сред IDE,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Visual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Studio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включает в себя компиляторы, средства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</a:rPr>
              <a:t>автозавершения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 кода, графические конструкторы и многие другие функции для улучшения процесса разработки</a:t>
            </a:r>
            <a:r>
              <a:rPr lang="ru-RU" dirty="0">
                <a:solidFill>
                  <a:schemeClr val="bg2">
                    <a:lumMod val="75000"/>
                  </a:schemeClr>
                </a:solidFill>
              </a:rPr>
              <a:t>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516" y="3644253"/>
            <a:ext cx="5768538" cy="295318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859516" y="3274921"/>
            <a:ext cx="1528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Visual Studio</a:t>
            </a:r>
            <a:endParaRPr lang="ru-RU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24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0534" y="624903"/>
            <a:ext cx="5322250" cy="1320800"/>
          </a:xfrm>
        </p:spPr>
        <p:txBody>
          <a:bodyPr/>
          <a:lstStyle/>
          <a:p>
            <a:r>
              <a:rPr lang="ru-RU" b="1" dirty="0"/>
              <a:t>ПРАКТИЧЕСКАЯ ЧАСТЬ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225300" y="1549704"/>
            <a:ext cx="3712718" cy="39599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sz="2600" b="1" dirty="0">
                <a:solidFill>
                  <a:schemeClr val="accent1"/>
                </a:solidFill>
              </a:rPr>
              <a:t>Инструкция пользователя </a:t>
            </a:r>
            <a:endParaRPr lang="ru-RU" sz="26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293501" y="2079692"/>
            <a:ext cx="882088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Открыть приложение.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Для старта игры нажать кнопку «Играть» и далее выбрать сложность игры.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Задача пользователя – управлять восьми муравьями при помощи стрелочек на клавиатуре и спасти их от надвигающихся лягушек. При нажатии на пробел, муравьи останавливаются. </a:t>
            </a:r>
            <a:br>
              <a:rPr lang="ru-RU" dirty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dirty="0" smtClean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Когда же их не остается, игра заканчивается.</a:t>
            </a:r>
            <a:endParaRPr lang="en-US" dirty="0" smtClean="0">
              <a:solidFill>
                <a:schemeClr val="bg2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На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последней форме показано время удержания муравьев живыми, кнопка «Выйти», чтобы выйти из игры, и кнопка «Играть ещё», чтобы начать игру заново. Если поставлен рекорд по времени, он записывается в файл и будет показываться при нажатии кнопки «Рекорд».</a:t>
            </a:r>
            <a:endParaRPr lang="ru-RU" sz="1400" dirty="0">
              <a:solidFill>
                <a:schemeClr val="bg2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310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09579" y="516293"/>
            <a:ext cx="2868299" cy="594050"/>
          </a:xfrm>
        </p:spPr>
        <p:txBody>
          <a:bodyPr>
            <a:normAutofit/>
          </a:bodyPr>
          <a:lstStyle/>
          <a:p>
            <a:r>
              <a:rPr lang="ru-RU" sz="2000" b="1" dirty="0"/>
              <a:t>Тестовый пример</a:t>
            </a:r>
            <a:endParaRPr lang="ru-RU" sz="2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9180" y="1110343"/>
            <a:ext cx="8596668" cy="1673614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Начальная форма является экраном главного меню игры. Здесь расположены основные кнопки для ознакомления пользователя с текущим рекордом игры и её разработчиком. Здесь же пользователь выбирает сложность и начинает игру. На рисунке 1 изображен интерфейс экрана главного меню.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447" y="3153747"/>
            <a:ext cx="4538134" cy="293524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397067" y="6085092"/>
            <a:ext cx="299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i="1" dirty="0">
                <a:solidFill>
                  <a:schemeClr val="bg2">
                    <a:lumMod val="75000"/>
                  </a:schemeClr>
                </a:solidFill>
              </a:rPr>
              <a:t>Рисунок </a:t>
            </a:r>
            <a:r>
              <a:rPr lang="ru-RU" sz="1400" i="1" dirty="0" smtClean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en-US" sz="1400" i="1" dirty="0" smtClean="0">
                <a:solidFill>
                  <a:schemeClr val="bg2">
                    <a:lumMod val="75000"/>
                  </a:schemeClr>
                </a:solidFill>
              </a:rPr>
              <a:t> – </a:t>
            </a:r>
            <a:r>
              <a:rPr lang="ru-RU" sz="1400" i="1" dirty="0" smtClean="0">
                <a:solidFill>
                  <a:schemeClr val="bg2">
                    <a:lumMod val="75000"/>
                  </a:schemeClr>
                </a:solidFill>
              </a:rPr>
              <a:t>Экран главного меню</a:t>
            </a:r>
            <a:endParaRPr lang="ru-RU" sz="1400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05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37171" y="369111"/>
            <a:ext cx="8596668" cy="2654007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При нажатии кнопки «Играть» мы перемещаемся на основную форму. На ней происходит сам игровой процесс. На форме расположены муравьи и лягушка. На выплывающем меню можно поставить игру на паузу, продолжить игру, начать заново и выйти. Также ведется счет времени с начала игрового процесса. При соприкосновении лягушки с муравьем, она его съедает. В верхнем правом углу находится поле со счетом оставшихся муравьев. На рисунке 2 изображен интерфейс основной формы игры на паузе.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769" y="3287094"/>
            <a:ext cx="4600067" cy="305111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513744" y="6338204"/>
            <a:ext cx="25843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i="1" dirty="0">
                <a:solidFill>
                  <a:schemeClr val="bg2">
                    <a:lumMod val="75000"/>
                  </a:schemeClr>
                </a:solidFill>
              </a:rPr>
              <a:t>Рисунок </a:t>
            </a:r>
            <a:r>
              <a:rPr lang="ru-RU" sz="1400" i="1" dirty="0" smtClean="0">
                <a:solidFill>
                  <a:schemeClr val="bg2">
                    <a:lumMod val="75000"/>
                  </a:schemeClr>
                </a:solidFill>
              </a:rPr>
              <a:t>2</a:t>
            </a:r>
            <a:r>
              <a:rPr lang="en-US" sz="1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i="1" dirty="0">
                <a:solidFill>
                  <a:schemeClr val="bg2">
                    <a:lumMod val="75000"/>
                  </a:schemeClr>
                </a:solidFill>
              </a:rPr>
              <a:t>– </a:t>
            </a:r>
            <a:r>
              <a:rPr lang="ru-RU" sz="1400" i="1" dirty="0" smtClean="0">
                <a:solidFill>
                  <a:schemeClr val="bg2">
                    <a:lumMod val="75000"/>
                  </a:schemeClr>
                </a:solidFill>
              </a:rPr>
              <a:t>Основная форма</a:t>
            </a:r>
            <a:endParaRPr lang="ru-RU" sz="1400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75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21332" y="658361"/>
            <a:ext cx="8596668" cy="1954211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Когда муравьев не остается, пользователь проигрывает и перемещается на конечную форму. Здесь показано время удержания муравьев живыми. Также, с помощью кнопок можно начать игру заново или выйти. Интерфейс конечной формы изображен на рисунке 3.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846" y="2612572"/>
            <a:ext cx="4907028" cy="3097763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172846" y="5710335"/>
            <a:ext cx="26936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i="1" dirty="0">
                <a:solidFill>
                  <a:schemeClr val="bg2">
                    <a:lumMod val="75000"/>
                  </a:schemeClr>
                </a:solidFill>
              </a:rPr>
              <a:t>Рисунок </a:t>
            </a:r>
            <a:r>
              <a:rPr lang="ru-RU" sz="1400" i="1" dirty="0" smtClean="0">
                <a:solidFill>
                  <a:schemeClr val="bg2">
                    <a:lumMod val="75000"/>
                  </a:schemeClr>
                </a:solidFill>
              </a:rPr>
              <a:t>3</a:t>
            </a:r>
            <a:r>
              <a:rPr lang="en-US" sz="14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i="1" dirty="0">
                <a:solidFill>
                  <a:schemeClr val="bg2">
                    <a:lumMod val="75000"/>
                  </a:schemeClr>
                </a:solidFill>
              </a:rPr>
              <a:t>– </a:t>
            </a:r>
            <a:r>
              <a:rPr lang="ru-RU" sz="1400" i="1" dirty="0">
                <a:solidFill>
                  <a:schemeClr val="bg2">
                    <a:lumMod val="75000"/>
                  </a:schemeClr>
                </a:solidFill>
              </a:rPr>
              <a:t>Основная форма</a:t>
            </a:r>
          </a:p>
        </p:txBody>
      </p:sp>
    </p:spTree>
    <p:extLst>
      <p:ext uri="{BB962C8B-B14F-4D97-AF65-F5344CB8AC3E}">
        <p14:creationId xmlns:p14="http://schemas.microsoft.com/office/powerpoint/2010/main" val="71133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59072" y="497632"/>
            <a:ext cx="4137262" cy="510073"/>
          </a:xfrm>
        </p:spPr>
        <p:txBody>
          <a:bodyPr>
            <a:normAutofit/>
          </a:bodyPr>
          <a:lstStyle/>
          <a:p>
            <a:r>
              <a:rPr lang="ru-RU" sz="2000" b="1" dirty="0"/>
              <a:t>Актуальность выбранной темы</a:t>
            </a:r>
            <a:endParaRPr lang="ru-RU" sz="2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0597" y="1134221"/>
            <a:ext cx="9362405" cy="5350553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Индустрия компьютерных игр (разработка, издание и продвижение игр) – одна из самых быстро развивающихся отраслей компьютерных технологий и одновременно глобального сектора развлечений. Игры становятся культурными феноменами и признаются произведениями искусства. Число геймеров растет (2,5 млрд игроков в 2019 г.), а сам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</a:rPr>
              <a:t>гейминг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 становится высокооплачиваемой профессией.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Что касается ключевых тенденций, определяющих развитие глобальной игровой индустрии, то здесь, в первую очередь, необходимо отметить новые технологии: мобильные, облачные, виртуальные, графические, искусственный интеллект и др. Уже в течение нескольких лет компьютерные игры активно интегрируются в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</a:rPr>
              <a:t>соцсети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. Также появился и обратный тренд – они сами становятся своеобразными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</a:rPr>
              <a:t>соцсетями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. Растет популярность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</a:rPr>
              <a:t>киберспорта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. Сейчас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</a:rPr>
              <a:t>киберспортивные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 турниры уже могут быть сравнимы с чемпионатами в традиционных видах спорта по размеру призовых. 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>На сегодняшний день тема компьютерных игр является все более актуальной.</a:t>
            </a:r>
          </a:p>
          <a:p>
            <a:pPr marL="0" indent="0">
              <a:buNone/>
            </a:pP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26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</TotalTime>
  <Words>659</Words>
  <Application>Microsoft Office PowerPoint</Application>
  <PresentationFormat>Широкоэкранный</PresentationFormat>
  <Paragraphs>36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Times New Roman</vt:lpstr>
      <vt:lpstr>Trebuchet MS</vt:lpstr>
      <vt:lpstr>Wingdings 3</vt:lpstr>
      <vt:lpstr>Аспект</vt:lpstr>
      <vt:lpstr>Курсовая работа</vt:lpstr>
      <vt:lpstr>ВВЕДЕНИЕ</vt:lpstr>
      <vt:lpstr>ТЕОРЕТИЧЕСКАЯ ЧАСТЬ</vt:lpstr>
      <vt:lpstr>Презентация PowerPoint</vt:lpstr>
      <vt:lpstr>ПРАКТИЧЕСКАЯ ЧАСТЬ</vt:lpstr>
      <vt:lpstr>Тестовый пример</vt:lpstr>
      <vt:lpstr>Презентация PowerPoint</vt:lpstr>
      <vt:lpstr>Презентация PowerPoint</vt:lpstr>
      <vt:lpstr>Актуальность выбранной темы</vt:lpstr>
      <vt:lpstr>ЗАКЛЮЧЕНИЕ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</dc:title>
  <dc:creator>Даниэль Гусейнов</dc:creator>
  <cp:lastModifiedBy>Даниэль Гусейнов</cp:lastModifiedBy>
  <cp:revision>9</cp:revision>
  <dcterms:created xsi:type="dcterms:W3CDTF">2022-05-03T16:17:09Z</dcterms:created>
  <dcterms:modified xsi:type="dcterms:W3CDTF">2022-05-10T09:07:30Z</dcterms:modified>
</cp:coreProperties>
</file>

<file path=docProps/thumbnail.jpeg>
</file>